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07946-07F0-4D48-AD03-67F5766374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88B0-CC93-4AE0-AEC9-D685C6D7C92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705" y="1196340"/>
            <a:ext cx="8865235" cy="2445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400" b="1" dirty="0" smtClean="0">
                <a:latin typeface="+mn-ea"/>
              </a:rPr>
              <a:t>2025</a:t>
            </a:r>
            <a:r>
              <a:rPr lang="zh-CN" altLang="en-US" sz="3400" b="1" dirty="0" smtClean="0">
                <a:latin typeface="+mn-ea"/>
              </a:rPr>
              <a:t>年</a:t>
            </a:r>
            <a:r>
              <a:rPr lang="zh-CN" altLang="en-US" sz="3400" b="1" dirty="0">
                <a:latin typeface="+mn-ea"/>
              </a:rPr>
              <a:t>北京大学化学学院与深研院化生学院</a:t>
            </a:r>
            <a:endParaRPr lang="en-US" altLang="zh-CN" sz="3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400" b="1" dirty="0">
                <a:latin typeface="+mn-ea"/>
              </a:rPr>
              <a:t>全国优秀大学生化学夏令营</a:t>
            </a:r>
            <a:endParaRPr lang="en-US" altLang="zh-CN" sz="34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400" b="1" dirty="0">
                <a:latin typeface="+mn-ea"/>
              </a:rPr>
              <a:t>自我介绍</a:t>
            </a:r>
            <a:r>
              <a:rPr lang="en-US" altLang="zh-CN" sz="3400" b="1" dirty="0">
                <a:latin typeface="+mn-ea"/>
              </a:rPr>
              <a:t>PPT</a:t>
            </a:r>
            <a:r>
              <a:rPr lang="zh-CN" altLang="en-US" sz="3400" b="1" dirty="0">
                <a:latin typeface="+mn-ea"/>
              </a:rPr>
              <a:t>模板</a:t>
            </a:r>
            <a:endParaRPr lang="zh-CN" altLang="en-US" sz="3400" b="1" dirty="0">
              <a:latin typeface="+mn-e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813" y="3572529"/>
            <a:ext cx="6048375" cy="26460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altLang="zh-CN" sz="2800" b="1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+mn-ea"/>
                <a:ea typeface="+mn-ea"/>
                <a:cs typeface="Times New Roman" panose="02020603050405020304" pitchFamily="18" charset="0"/>
              </a:rPr>
              <a:t>北京大学化学与分子工程学院</a:t>
            </a:r>
            <a:endParaRPr lang="en-US" altLang="zh-CN" sz="2800" b="1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800" b="1" dirty="0" smtClean="0">
                <a:latin typeface="+mn-ea"/>
                <a:ea typeface="+mn-ea"/>
                <a:cs typeface="Times New Roman" panose="02020603050405020304" pitchFamily="18" charset="0"/>
              </a:rPr>
              <a:t>2025</a:t>
            </a:r>
            <a:r>
              <a:rPr lang="zh-CN" altLang="en-US" sz="2800" b="1" dirty="0" smtClean="0"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en-US" altLang="zh-CN" sz="2800" b="1" dirty="0">
                <a:latin typeface="+mn-ea"/>
                <a:cs typeface="Times New Roman" panose="02020603050405020304" pitchFamily="18" charset="0"/>
              </a:rPr>
              <a:t>7</a:t>
            </a:r>
            <a:r>
              <a:rPr lang="zh-CN" altLang="en-US" sz="2800" b="1" dirty="0">
                <a:latin typeface="+mn-ea"/>
                <a:ea typeface="+mn-ea"/>
                <a:cs typeface="Times New Roman" panose="02020603050405020304" pitchFamily="18" charset="0"/>
              </a:rPr>
              <a:t>月</a:t>
            </a:r>
            <a:endParaRPr lang="zh-CN" altLang="en-US" sz="2800" b="1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6" name="TextBox 5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注意事项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71546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/>
              <a:t>面试及</a:t>
            </a:r>
            <a:r>
              <a:rPr lang="en-US" altLang="zh-CN" sz="2400" dirty="0"/>
              <a:t>PPT</a:t>
            </a:r>
            <a:r>
              <a:rPr lang="zh-CN" altLang="en-US" sz="2400" dirty="0"/>
              <a:t>所述内容必须真实可信，如有造假，一经发现，即取消录取资格。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/>
              <a:t>自我介绍时间请控制在</a:t>
            </a:r>
            <a:r>
              <a:rPr lang="en-US" altLang="zh-CN" sz="2400" dirty="0"/>
              <a:t>7~8</a:t>
            </a:r>
            <a:r>
              <a:rPr lang="zh-CN" altLang="en-US" sz="2400" dirty="0"/>
              <a:t>分钟左右，</a:t>
            </a:r>
            <a:r>
              <a:rPr lang="en-US" altLang="zh-CN" sz="2400" dirty="0"/>
              <a:t>PPT</a:t>
            </a:r>
            <a:r>
              <a:rPr lang="zh-CN" altLang="en-US" sz="2400" dirty="0"/>
              <a:t>大约</a:t>
            </a:r>
            <a:r>
              <a:rPr lang="en-US" altLang="zh-CN" sz="2400" dirty="0"/>
              <a:t>10</a:t>
            </a:r>
            <a:r>
              <a:rPr lang="zh-CN" altLang="en-US" sz="2400"/>
              <a:t>页</a:t>
            </a:r>
            <a:r>
              <a:rPr lang="zh-CN" altLang="en-US" sz="2400" smtClean="0"/>
              <a:t>。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2400" dirty="0"/>
              <a:t>PPT</a:t>
            </a:r>
            <a:r>
              <a:rPr lang="zh-CN" altLang="en-US" sz="2400" dirty="0"/>
              <a:t>务求风格简洁，内容清晰。建议白底黑字，如有背景，请勿影响观看效果。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/>
              <a:t>此</a:t>
            </a:r>
            <a:r>
              <a:rPr lang="en-US" altLang="zh-CN" sz="2400" dirty="0"/>
              <a:t>PPT</a:t>
            </a:r>
            <a:r>
              <a:rPr lang="zh-CN" altLang="en-US" sz="2400" dirty="0"/>
              <a:t>模板仅列出自我介绍的主要方面，作为参考而非严格要求，希望同学们能根据实际情况，作出能够充分展现自身特色与能力的面试材料。</a:t>
            </a:r>
            <a:endParaRPr lang="en-US" altLang="zh-CN" sz="2400" dirty="0"/>
          </a:p>
          <a:p>
            <a:pPr marL="342900" indent="-342900">
              <a:buAutoNum type="arabicPeriod"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6" name="TextBox 5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第一页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8145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zh-CN" altLang="en-US" sz="2400" dirty="0"/>
              <a:t>    首页内容包括</a:t>
            </a:r>
            <a:r>
              <a:rPr lang="en-US" altLang="zh-CN" sz="2400" dirty="0"/>
              <a:t>PPT</a:t>
            </a:r>
            <a:r>
              <a:rPr lang="zh-CN" altLang="en-US" sz="2400" dirty="0"/>
              <a:t>标题、姓名、本科学校、面试时间等基本信息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第二页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113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    第二页内容建议包括本人的教育经历、兴趣爱好、本科阶段所获荣誉及其他个人基本情况，时间不超过</a:t>
            </a:r>
            <a:r>
              <a:rPr lang="en-US" altLang="zh-CN" sz="2400" dirty="0"/>
              <a:t>2</a:t>
            </a:r>
            <a:r>
              <a:rPr lang="zh-CN" altLang="en-US" sz="2400" dirty="0"/>
              <a:t>分钟。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第三页至</a:t>
            </a:r>
            <a:r>
              <a:rPr lang="zh-CN" altLang="en-US" sz="3200" dirty="0" smtClean="0"/>
              <a:t>第九页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    此为自我介绍主要内容。介绍自己本科期间的实验室导师、研究方向和自己的科研经历，必须真实可信。若无科研经历，可以着重介绍自己印象深刻的基础实验或重大科学发现。时间大约</a:t>
            </a:r>
            <a:r>
              <a:rPr lang="en-US" altLang="zh-CN" sz="2400" dirty="0"/>
              <a:t>5~6</a:t>
            </a:r>
            <a:r>
              <a:rPr lang="zh-CN" altLang="en-US" sz="2400" dirty="0"/>
              <a:t>分钟。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第十页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583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    致谢部分</a:t>
            </a:r>
            <a:endParaRPr lang="zh-CN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WPS 演示</Application>
  <PresentationFormat>全屏显示(4:3)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楷体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pop</dc:creator>
  <cp:lastModifiedBy>Chihiro</cp:lastModifiedBy>
  <cp:revision>20</cp:revision>
  <dcterms:created xsi:type="dcterms:W3CDTF">2013-03-24T03:06:00Z</dcterms:created>
  <dcterms:modified xsi:type="dcterms:W3CDTF">2025-06-24T15:14:46Z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182178EA089146B69230667FC311D5C5_12</vt:lpwstr>
  </property>
  <property fmtid="{D5CDD505-2E9C-101B-9397-08002B2CF9AE}" pid="3" name="KSOProductBuildVer">
    <vt:lpwstr>2052-12.1.0.21541</vt:lpwstr>
  </property>
</Properties>
</file>