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166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A90BB-ED1F-49D8-BF99-789202FF248C}" type="datetimeFigureOut">
              <a:rPr lang="zh-CN" altLang="en-US" smtClean="0"/>
              <a:pPr/>
              <a:t>2019/6/28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AC594-C046-459B-88F5-F693E2A8D4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86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AC594-C046-459B-88F5-F693E2A8D47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82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522"/>
            <a:ext cx="7772400" cy="110281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7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62"/>
              <a:ext cx="9144000" cy="8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10" descr="C:\Users\admin\Desktop\pkulogo_whit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4429138"/>
              <a:ext cx="2032567" cy="571504"/>
            </a:xfrm>
            <a:prstGeom prst="rect">
              <a:avLst/>
            </a:prstGeom>
            <a:noFill/>
          </p:spPr>
        </p:pic>
        <p:pic>
          <p:nvPicPr>
            <p:cNvPr id="8" name="Picture 12" descr="C:\Users\admin\Desktop\pkucloud1h100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2854" y="4286262"/>
              <a:ext cx="3911146" cy="857238"/>
            </a:xfrm>
            <a:prstGeom prst="rect">
              <a:avLst/>
            </a:prstGeom>
            <a:noFill/>
          </p:spPr>
        </p:pic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28992" y="4346125"/>
              <a:ext cx="449353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软物质科学与工程中心</a:t>
              </a:r>
              <a:endParaRPr lang="en-US" altLang="zh-CN" b="1" spc="300" dirty="0">
                <a:solidFill>
                  <a:schemeClr val="bg1"/>
                </a:solidFill>
                <a:ea typeface="华文楷体" pitchFamily="2" charset="-122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高分子化学与物理教育部重点实验室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高分子科学与工程系</a:t>
              </a: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277"/>
            <a:ext cx="2057400" cy="438804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277"/>
            <a:ext cx="5969000" cy="43880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5" name="矩形 4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62"/>
              <a:ext cx="9144000" cy="8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10" descr="C:\Users\admin\Desktop\pkulogo_whit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4429138"/>
              <a:ext cx="2032567" cy="571504"/>
            </a:xfrm>
            <a:prstGeom prst="rect">
              <a:avLst/>
            </a:prstGeom>
            <a:noFill/>
          </p:spPr>
        </p:pic>
        <p:pic>
          <p:nvPicPr>
            <p:cNvPr id="8" name="Picture 12" descr="C:\Users\admin\Desktop\pkucloud1h100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2854" y="4286262"/>
              <a:ext cx="3911146" cy="857238"/>
            </a:xfrm>
            <a:prstGeom prst="rect">
              <a:avLst/>
            </a:prstGeom>
            <a:noFill/>
          </p:spPr>
        </p:pic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428992" y="4346125"/>
              <a:ext cx="449353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软物质科学与工程中心</a:t>
              </a:r>
              <a:endParaRPr lang="en-US" altLang="zh-CN" b="1" spc="300" dirty="0">
                <a:solidFill>
                  <a:schemeClr val="bg1"/>
                </a:solidFill>
                <a:ea typeface="华文楷体" pitchFamily="2" charset="-122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高分子化学与物理教育部重点实验室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高分子科学与工程系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7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1784" y="3304879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1784" y="2179738"/>
            <a:ext cx="7772400" cy="112514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7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13200" cy="33941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3600" y="1200151"/>
            <a:ext cx="4013200" cy="33941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7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2" y="1151038"/>
            <a:ext cx="4040717" cy="4804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2" y="1631455"/>
            <a:ext cx="4040717" cy="29628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6086" y="1151038"/>
            <a:ext cx="4040716" cy="4804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086" y="1631455"/>
            <a:ext cx="4040716" cy="296287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276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grpSp>
        <p:nvGrpSpPr>
          <p:cNvPr id="3" name="组合 2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62"/>
              <a:ext cx="9144000" cy="8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10" descr="C:\Users\admin\Desktop\pkulogo_whit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4429138"/>
              <a:ext cx="2032567" cy="571504"/>
            </a:xfrm>
            <a:prstGeom prst="rect">
              <a:avLst/>
            </a:prstGeom>
            <a:noFill/>
          </p:spPr>
        </p:pic>
        <p:pic>
          <p:nvPicPr>
            <p:cNvPr id="7" name="Picture 12" descr="C:\Users\admin\Desktop\pkucloud1h100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2854" y="4286262"/>
              <a:ext cx="3911146" cy="857238"/>
            </a:xfrm>
            <a:prstGeom prst="rect">
              <a:avLst/>
            </a:prstGeom>
            <a:noFill/>
          </p:spPr>
        </p:pic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428992" y="4346125"/>
              <a:ext cx="449353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软物质科学与工程中心</a:t>
              </a:r>
              <a:endParaRPr lang="en-US" altLang="zh-CN" b="1" spc="300" dirty="0">
                <a:solidFill>
                  <a:schemeClr val="bg1"/>
                </a:solidFill>
                <a:ea typeface="华文楷体" pitchFamily="2" charset="-122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高分子化学与物理教育部重点实验室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高分子科学与工程系</a:t>
              </a: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3" name="矩形 2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62"/>
              <a:ext cx="9144000" cy="8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10" descr="C:\Users\admin\Desktop\pkulogo_whit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4429138"/>
              <a:ext cx="2032567" cy="571504"/>
            </a:xfrm>
            <a:prstGeom prst="rect">
              <a:avLst/>
            </a:prstGeom>
            <a:noFill/>
          </p:spPr>
        </p:pic>
        <p:pic>
          <p:nvPicPr>
            <p:cNvPr id="6" name="Picture 12" descr="C:\Users\admin\Desktop\pkucloud1h100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2854" y="4286262"/>
              <a:ext cx="3911146" cy="857238"/>
            </a:xfrm>
            <a:prstGeom prst="rect">
              <a:avLst/>
            </a:prstGeom>
            <a:noFill/>
          </p:spPr>
        </p:pic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3428992" y="4346125"/>
              <a:ext cx="449353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软物质科学与工程中心</a:t>
              </a:r>
              <a:endParaRPr lang="en-US" altLang="zh-CN" b="1" spc="300" dirty="0">
                <a:solidFill>
                  <a:schemeClr val="bg1"/>
                </a:solidFill>
                <a:ea typeface="华文楷体" pitchFamily="2" charset="-122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高分子化学与物理教育部重点实验室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高分子科学与工程系</a:t>
              </a: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490"/>
            <a:ext cx="3007784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04491"/>
            <a:ext cx="5111749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029"/>
            <a:ext cx="3007784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62"/>
              <a:ext cx="9144000" cy="8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10" descr="C:\Users\admin\Desktop\pkulogo_whit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4429138"/>
              <a:ext cx="2032567" cy="571504"/>
            </a:xfrm>
            <a:prstGeom prst="rect">
              <a:avLst/>
            </a:prstGeom>
            <a:noFill/>
          </p:spPr>
        </p:pic>
        <p:pic>
          <p:nvPicPr>
            <p:cNvPr id="9" name="Picture 12" descr="C:\Users\admin\Desktop\pkucloud1h100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2854" y="4286262"/>
              <a:ext cx="3911146" cy="857238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28992" y="4346125"/>
              <a:ext cx="449353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软物质科学与工程中心</a:t>
              </a:r>
              <a:endParaRPr lang="en-US" altLang="zh-CN" b="1" spc="300" dirty="0">
                <a:solidFill>
                  <a:schemeClr val="bg1"/>
                </a:solidFill>
                <a:ea typeface="华文楷体" pitchFamily="2" charset="-122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高分子化学与物理教育部重点实验室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高分子科学与工程系</a:t>
              </a: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817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817" y="459879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817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6" name="矩形 5"/>
            <p:cNvSpPr/>
            <p:nvPr/>
          </p:nvSpPr>
          <p:spPr>
            <a:xfrm>
              <a:off x="0" y="0"/>
              <a:ext cx="9144000" cy="51435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Picture 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62"/>
              <a:ext cx="9144000" cy="8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10" descr="C:\Users\admin\Desktop\pkulogo_whit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4429138"/>
              <a:ext cx="2032567" cy="571504"/>
            </a:xfrm>
            <a:prstGeom prst="rect">
              <a:avLst/>
            </a:prstGeom>
            <a:noFill/>
          </p:spPr>
        </p:pic>
        <p:pic>
          <p:nvPicPr>
            <p:cNvPr id="9" name="Picture 12" descr="C:\Users\admin\Desktop\pkucloud1h100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32854" y="4286262"/>
              <a:ext cx="3911146" cy="857238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28992" y="4346125"/>
              <a:ext cx="4493538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软物质科学与工程中心</a:t>
              </a:r>
              <a:endParaRPr lang="en-US" altLang="zh-CN" b="1" spc="300" dirty="0">
                <a:solidFill>
                  <a:schemeClr val="bg1"/>
                </a:solidFill>
                <a:ea typeface="华文楷体" pitchFamily="2" charset="-122"/>
              </a:endParaRP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高分子化学与物理教育部重点实验室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zh-CN" altLang="en-US" b="1" spc="300" dirty="0">
                  <a:solidFill>
                    <a:schemeClr val="bg1"/>
                  </a:solidFill>
                  <a:ea typeface="华文楷体" pitchFamily="2" charset="-122"/>
                </a:rPr>
                <a:t>高分子科学与工程系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stertemplat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img2.imgtn.bdimg.com/it/u=2117828265,911643401&amp;fm=21&amp;gp=0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1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28" name="AutoShape 4" descr="http://img2.imgtn.bdimg.com/it/u=2117828265,911643401&amp;fm=21&amp;gp=0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1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0" name="AutoShape 6" descr="http://img2.imgtn.bdimg.com/it/u=2117828265,911643401&amp;fm=21&amp;gp=0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1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32" name="AutoShape 8" descr="http://img2.imgtn.bdimg.com/it/u=2117828265,911643401&amp;fm=21&amp;gp=0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1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23728" y="1966943"/>
            <a:ext cx="68407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Prof</a:t>
            </a:r>
            <a:r>
              <a:rPr lang="en-US" altLang="zh-CN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. </a:t>
            </a:r>
            <a:r>
              <a:rPr lang="en-US" altLang="zh-CN" sz="3200" b="1" dirty="0" err="1">
                <a:solidFill>
                  <a:srgbClr val="FFFF00"/>
                </a:solidFill>
                <a:latin typeface="Calibri" panose="020F0502020204030204" pitchFamily="34" charset="0"/>
              </a:rPr>
              <a:t>Fei</a:t>
            </a:r>
            <a:r>
              <a:rPr lang="en-US" altLang="zh-CN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Sun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Department of Chemical and Biological </a:t>
            </a:r>
            <a:r>
              <a:rPr lang="en-US" altLang="zh-CN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Engineering</a:t>
            </a:r>
          </a:p>
          <a:p>
            <a:pPr>
              <a:spcAft>
                <a:spcPts val="1200"/>
              </a:spcAft>
            </a:pPr>
            <a:r>
              <a:rPr lang="en-US" altLang="zh-CN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Hong </a:t>
            </a:r>
            <a:r>
              <a:rPr lang="en-US" altLang="zh-CN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Kong University of Science and Technology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7504" y="51470"/>
            <a:ext cx="8020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chemeClr val="bg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北京大学</a:t>
            </a:r>
            <a:r>
              <a:rPr lang="zh-CN" altLang="en-US" sz="2400" b="1" dirty="0">
                <a:solidFill>
                  <a:schemeClr val="bg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软物质科学系列</a:t>
            </a:r>
            <a:r>
              <a:rPr lang="zh-CN" altLang="en-US" sz="2400" b="1" dirty="0" smtClean="0">
                <a:solidFill>
                  <a:schemeClr val="bg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报告 </a:t>
            </a:r>
            <a:r>
              <a:rPr lang="en-US" altLang="zh-CN" sz="2400" b="1" dirty="0" smtClean="0">
                <a:solidFill>
                  <a:schemeClr val="bg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84</a:t>
            </a:r>
            <a:endParaRPr lang="en-US" altLang="zh-CN" sz="2400" b="1" dirty="0">
              <a:solidFill>
                <a:schemeClr val="bg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0" y="3939902"/>
            <a:ext cx="9144000" cy="21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085" tIns="13542" rIns="27085" bIns="13542">
            <a:spAutoFit/>
          </a:bodyPr>
          <a:lstStyle/>
          <a:p>
            <a:pPr algn="ctr" defTabSz="1279525">
              <a:lnSpc>
                <a:spcPct val="60000"/>
              </a:lnSpc>
              <a:spcBef>
                <a:spcPct val="50000"/>
              </a:spcBef>
              <a:spcAft>
                <a:spcPct val="25000"/>
              </a:spcAft>
            </a:pPr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2019</a:t>
            </a:r>
            <a:r>
              <a:rPr lang="zh-CN" altLang="en-US" sz="2000" b="1" dirty="0" smtClean="0">
                <a:solidFill>
                  <a:srgbClr val="CC0000"/>
                </a:solidFill>
                <a:ea typeface="宋体" charset="-122"/>
              </a:rPr>
              <a:t>年</a:t>
            </a:r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07</a:t>
            </a:r>
            <a:r>
              <a:rPr lang="zh-CN" altLang="en-US" sz="2000" b="1" dirty="0" smtClean="0">
                <a:solidFill>
                  <a:srgbClr val="CC0000"/>
                </a:solidFill>
                <a:ea typeface="宋体" charset="-122"/>
              </a:rPr>
              <a:t>月</a:t>
            </a:r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03</a:t>
            </a:r>
            <a:r>
              <a:rPr lang="zh-CN" altLang="en-US" sz="2000" b="1" dirty="0" smtClean="0">
                <a:solidFill>
                  <a:srgbClr val="CC0000"/>
                </a:solidFill>
                <a:ea typeface="宋体" charset="-122"/>
              </a:rPr>
              <a:t>日</a:t>
            </a:r>
            <a:r>
              <a:rPr lang="zh-CN" altLang="en-US" sz="2000" b="1" dirty="0">
                <a:solidFill>
                  <a:srgbClr val="CC0000"/>
                </a:solidFill>
                <a:ea typeface="宋体" charset="-122"/>
              </a:rPr>
              <a:t>（</a:t>
            </a:r>
            <a:r>
              <a:rPr lang="zh-CN" altLang="en-US" sz="2000" b="1" dirty="0" smtClean="0">
                <a:solidFill>
                  <a:srgbClr val="CC0000"/>
                </a:solidFill>
                <a:ea typeface="宋体" charset="-122"/>
              </a:rPr>
              <a:t>周三）</a:t>
            </a:r>
            <a:r>
              <a:rPr lang="zh-CN" altLang="en-US" sz="2000" b="1" dirty="0">
                <a:solidFill>
                  <a:srgbClr val="CC0000"/>
                </a:solidFill>
                <a:ea typeface="宋体" charset="-122"/>
              </a:rPr>
              <a:t>下</a:t>
            </a:r>
            <a:r>
              <a:rPr lang="zh-CN" altLang="en-US" sz="2000" b="1" dirty="0" smtClean="0">
                <a:solidFill>
                  <a:srgbClr val="CC0000"/>
                </a:solidFill>
                <a:ea typeface="宋体" charset="-122"/>
              </a:rPr>
              <a:t>午 </a:t>
            </a:r>
            <a:r>
              <a:rPr lang="en-US" altLang="zh-CN" sz="2000" b="1" dirty="0" smtClean="0">
                <a:solidFill>
                  <a:srgbClr val="CC0000"/>
                </a:solidFill>
                <a:ea typeface="宋体" charset="-122"/>
              </a:rPr>
              <a:t>15:30         </a:t>
            </a:r>
            <a:r>
              <a:rPr lang="zh-CN" altLang="en-US" sz="2000" b="1" dirty="0" smtClean="0">
                <a:solidFill>
                  <a:srgbClr val="C00000"/>
                </a:solidFill>
                <a:ea typeface="宋体" charset="-122"/>
                <a:cs typeface="Arial" charset="0"/>
              </a:rPr>
              <a:t>化学学院 </a:t>
            </a:r>
            <a:r>
              <a:rPr lang="en-US" altLang="zh-CN" sz="2000" b="1" dirty="0" smtClean="0">
                <a:solidFill>
                  <a:srgbClr val="C00000"/>
                </a:solidFill>
                <a:ea typeface="宋体" charset="-122"/>
                <a:cs typeface="Arial" charset="0"/>
              </a:rPr>
              <a:t>A205</a:t>
            </a:r>
            <a:endParaRPr lang="en-US" altLang="zh-CN" sz="2000" b="1" dirty="0">
              <a:solidFill>
                <a:srgbClr val="C00000"/>
              </a:solidFill>
              <a:ea typeface="宋体" charset="-122"/>
              <a:cs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610111"/>
            <a:ext cx="860444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CN" sz="3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Synthetic Biology Approaches toward </a:t>
            </a:r>
            <a:endParaRPr lang="en-US" altLang="zh-CN" sz="3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zh-CN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New </a:t>
            </a:r>
            <a:r>
              <a:rPr lang="en-US" altLang="zh-CN" sz="3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Materials</a:t>
            </a:r>
            <a:endParaRPr lang="zh-CN" altLang="zh-CN" sz="3000" b="1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6" t="7239" r="6128" b="26007"/>
          <a:stretch/>
        </p:blipFill>
        <p:spPr>
          <a:xfrm>
            <a:off x="539552" y="1966943"/>
            <a:ext cx="1296144" cy="1618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45</Words>
  <Application>Microsoft Office PowerPoint</Application>
  <PresentationFormat>全屏显示(16:9)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华文楷体</vt:lpstr>
      <vt:lpstr>楷体</vt:lpstr>
      <vt:lpstr>宋体</vt:lpstr>
      <vt:lpstr>微软雅黑</vt:lpstr>
      <vt:lpstr>Arial</vt:lpstr>
      <vt:lpstr>Calibri</vt:lpstr>
      <vt:lpstr>Times New Roman</vt:lpstr>
      <vt:lpstr>默认设计模板</vt:lpstr>
      <vt:lpstr>PowerPoint 演示文稿</vt:lpstr>
    </vt:vector>
  </TitlesOfParts>
  <Company>pku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dliang</dc:creator>
  <cp:lastModifiedBy>jl</cp:lastModifiedBy>
  <cp:revision>154</cp:revision>
  <dcterms:created xsi:type="dcterms:W3CDTF">2006-12-15T08:38:26Z</dcterms:created>
  <dcterms:modified xsi:type="dcterms:W3CDTF">2019-06-28T04:20:00Z</dcterms:modified>
</cp:coreProperties>
</file>