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F65CB-6476-40D6-9C46-CEC7B4F35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72C31B-4F20-4FDA-A7C9-F66548D44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BB618-0C33-4BD0-826F-A76EDF81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EF31A-271C-4A40-8543-C7D24958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B4559-16A0-462E-A969-664B0B29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92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200E4-599E-4F83-9DDF-157A00FA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8F4585-9E9D-4DAB-BE2C-C2FF0AEFE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695A3-205D-4B5E-B62D-B254D980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B4E790-DBE2-4733-99E6-DDA3ACFE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8D3C33-8FF0-45DC-9A6E-F6AC0FDF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27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3BE66F-BA82-482B-9F99-C6BEC6498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5882C6-A8C5-49E4-A6DF-C144D11D7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8F6488-2521-4E7A-B433-F49DE141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54107F-E9D0-43EA-8C9B-F9C5E09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C56549-B44D-48D8-9392-ACB47354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25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AD0961-0990-43B2-906D-D869CEF8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30C374-A0DE-4A73-BC96-97D62A79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7F6DB-8FAA-4CA6-932E-33A9B07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91B2B-206F-40E2-B6A1-908AAF97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7722D-E705-480A-B7EC-B04BB8B3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63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A3FEC-835D-4789-8E23-4E8B3CC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ADC992-AB9B-445A-AEA7-6B90AC1B5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9170C0-FD5E-46E6-A986-C3DF94AB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CE3E1F-DD30-4B49-8D03-6F9EFF24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978F7A-95BF-4385-A5E9-6B03C141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54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F19F8-986A-4C8C-88C0-CEB08859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FD146-4691-4DAD-A7DD-B9407355E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CD568-8B7A-48F9-9C5F-69635FCFB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82F4CB-D318-4206-8EF2-7B76E45B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BC28B4-EF6F-476B-B95C-0CC92C0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8C1049-FA3C-4FF9-B936-1DD6F3D0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83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4599D-D821-4036-82EF-66F6586D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6874AC-F0C4-473E-8BD3-2453A838C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3A1A97-E3ED-4311-AD63-BA215115D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79A503-CC92-4B05-9A72-076F3D9A4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E6ED8F-B6A9-44DA-A170-F5018580F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09C427-B8DE-4DE5-8A2D-F96527D8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F77FB9-647B-4E6F-B849-FC6EACB7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9D3EDE-F96D-40E9-89A7-836899DD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6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D70B6-3782-4469-AD7F-FE073FE0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D745F7-5EE3-4A6C-8076-BA421A0C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EB7A9B-385F-4B4E-9351-E6F9D758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D13B11-D846-4A9E-BB0E-3CDDF0A9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7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4ADDD6-67F8-424E-A668-31A75BA7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48F126-01EA-402E-8D4C-355DA8EB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6F08A0-9374-4BB2-9AD2-2F910CB1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5A6C9-EE9C-4E70-89CB-C1CD2A8F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8D7A6-C780-4D53-976C-4F32DB6A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0CB966-1A01-4BC3-B6CF-033B33CFD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E3D52-C7C1-4976-873C-9A20C297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9E2AA3-2A2F-4767-91FD-BAD521CA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7504ED-1F11-4457-A49F-901FB15F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9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AF3AF-7649-45F8-A157-B835E761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2A7412-302E-4603-9206-33D46B7A8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B78E4-C6A0-402D-86CB-A07D898B5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52978E-C5BF-44EA-B885-90C65118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4936B-62EC-4A11-9D3B-FF92072E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D34F56-92BA-4F4C-A0E4-B37C816B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7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20523C-D161-4EF5-9040-F591CFCD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DBD516-F177-4033-A42E-79B2F7A0E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35B4AC-61B1-479B-88B1-898EFDF2C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46F9-D728-469D-84B7-2851D0C24BC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B60565-BEAF-4A6C-9933-75483F4C1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9E16C-72A1-4F1F-B47B-69A5D5E0E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4209-5C1D-42A7-AF25-B209CA21A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4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7567" b="24699"/>
          <a:stretch/>
        </p:blipFill>
        <p:spPr>
          <a:xfrm>
            <a:off x="-643057" y="4068835"/>
            <a:ext cx="5034236" cy="27586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50" name="Text Box 806"/>
          <p:cNvSpPr txBox="1">
            <a:spLocks noChangeArrowheads="1"/>
          </p:cNvSpPr>
          <p:nvPr/>
        </p:nvSpPr>
        <p:spPr bwMode="auto">
          <a:xfrm>
            <a:off x="1951488" y="459220"/>
            <a:ext cx="12143317" cy="15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0839" tIns="140420" rIns="280839" bIns="140420">
            <a:spAutoFit/>
          </a:bodyPr>
          <a:lstStyle/>
          <a:p>
            <a:pPr algn="ctr" defTabSz="3932668"/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无机化学论坛</a:t>
            </a:r>
          </a:p>
          <a:p>
            <a:pPr algn="ctr" defTabSz="3932668"/>
            <a:r>
              <a:rPr lang="en-US" altLang="zh-CN" sz="3733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2"/>
                <a:cs typeface="Arial Unicode MS" pitchFamily="34" charset="-122"/>
              </a:rPr>
              <a:t>Inorganic Chemistry Forum</a:t>
            </a:r>
            <a:endParaRPr lang="en-US" altLang="zh-CN" sz="3733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806"/>
          <p:cNvSpPr>
            <a:spLocks noChangeArrowheads="1"/>
          </p:cNvSpPr>
          <p:nvPr/>
        </p:nvSpPr>
        <p:spPr bwMode="auto">
          <a:xfrm>
            <a:off x="4449807" y="2315767"/>
            <a:ext cx="7458446" cy="32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题目：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Rings, Chains and Polymers</a:t>
            </a: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报告人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Prof. Nicholas J. Long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HK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Department of Chemistry,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HK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Imperial College London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UK</a:t>
            </a:r>
            <a:endParaRPr lang="en-HK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HK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CN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时间：  </a:t>
            </a:r>
            <a:r>
              <a:rPr lang="en-US" altLang="zh-CN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2019</a:t>
            </a:r>
            <a:r>
              <a:rPr lang="zh-CN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zh-CN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日（周四）下午</a:t>
            </a:r>
            <a:r>
              <a:rPr lang="en-US" altLang="zh-CN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15:00-16:30</a:t>
            </a:r>
          </a:p>
          <a:p>
            <a:pPr>
              <a:defRPr/>
            </a:pPr>
            <a:r>
              <a:rPr lang="zh-CN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地点：  化学学院</a:t>
            </a:r>
            <a:r>
              <a:rPr lang="en-US" altLang="zh-CN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区</a:t>
            </a:r>
            <a:r>
              <a:rPr lang="en-US" altLang="zh-CN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717</a:t>
            </a:r>
            <a:r>
              <a:rPr lang="zh-CN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报告厅</a:t>
            </a:r>
            <a:endParaRPr lang="en-US" altLang="zh-CN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52" name="Text Box 807"/>
          <p:cNvSpPr txBox="1">
            <a:spLocks noChangeArrowheads="1"/>
          </p:cNvSpPr>
          <p:nvPr/>
        </p:nvSpPr>
        <p:spPr bwMode="auto">
          <a:xfrm>
            <a:off x="0" y="5996518"/>
            <a:ext cx="12192000" cy="830997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932668"/>
            <a:r>
              <a:rPr lang="zh-CN" altLang="en-US" sz="2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无机化学研究所 ● 稀土材料化学及应用国家重点实验室</a:t>
            </a:r>
          </a:p>
          <a:p>
            <a:pPr algn="ctr" defTabSz="3932668"/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  <a:ea typeface="华文楷体" pitchFamily="2" charset="-122"/>
                <a:cs typeface="Times New Roman" pitchFamily="18" charset="0"/>
              </a:rPr>
              <a:t>Institute of Inorganic Chemistry ● State Key Laboratory of Rare Earth Mater. Chem. &amp; Appl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华文楷体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11" name="Text Box 807"/>
          <p:cNvSpPr txBox="1">
            <a:spLocks noChangeArrowheads="1"/>
          </p:cNvSpPr>
          <p:nvPr/>
        </p:nvSpPr>
        <p:spPr bwMode="auto">
          <a:xfrm>
            <a:off x="0" y="1"/>
            <a:ext cx="12192000" cy="46166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932668"/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CD00A1C-969B-4B09-B625-097CA820D7C1}"/>
              </a:ext>
            </a:extLst>
          </p:cNvPr>
          <p:cNvCxnSpPr>
            <a:cxnSpLocks/>
          </p:cNvCxnSpPr>
          <p:nvPr/>
        </p:nvCxnSpPr>
        <p:spPr>
          <a:xfrm>
            <a:off x="3606461" y="1978420"/>
            <a:ext cx="8585539" cy="0"/>
          </a:xfrm>
          <a:prstGeom prst="line">
            <a:avLst/>
          </a:prstGeom>
          <a:ln w="571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3FFBC712-4999-404B-8F48-585C5191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1" y="543169"/>
            <a:ext cx="2785076" cy="37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83</Words>
  <Application>Microsoft Office PowerPoint</Application>
  <PresentationFormat>宽屏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等线 Light</vt:lpstr>
      <vt:lpstr>华文行楷</vt:lpstr>
      <vt:lpstr>华文楷体</vt:lpstr>
      <vt:lpstr>微软雅黑</vt:lpstr>
      <vt:lpstr>Arial</vt:lpstr>
      <vt:lpstr>Arial Black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32</cp:revision>
  <dcterms:created xsi:type="dcterms:W3CDTF">2018-09-16T23:48:22Z</dcterms:created>
  <dcterms:modified xsi:type="dcterms:W3CDTF">2019-04-15T00:37:19Z</dcterms:modified>
</cp:coreProperties>
</file>